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0"/>
  </p:handoutMasterIdLst>
  <p:sldIdLst>
    <p:sldId id="256" r:id="rId5"/>
    <p:sldId id="265" r:id="rId6"/>
    <p:sldId id="264" r:id="rId7"/>
    <p:sldId id="263" r:id="rId8"/>
    <p:sldId id="257" r:id="rId9"/>
  </p:sldIdLst>
  <p:sldSz cx="15243175" cy="15243175"/>
  <p:notesSz cx="6858000" cy="9144000"/>
  <p:defaultTextStyle>
    <a:defPPr>
      <a:defRPr lang="en-US"/>
    </a:defPPr>
    <a:lvl1pPr marL="0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1pPr>
    <a:lvl2pPr marL="762152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2pPr>
    <a:lvl3pPr marL="1524305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3pPr>
    <a:lvl4pPr marL="2286457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4pPr>
    <a:lvl5pPr marL="3048610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5pPr>
    <a:lvl6pPr marL="3810762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6pPr>
    <a:lvl7pPr marL="4572914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7pPr>
    <a:lvl8pPr marL="5335067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8pPr>
    <a:lvl9pPr marL="6097219" algn="l" defTabSz="1524305" rtl="0" eaLnBrk="1" latinLnBrk="0" hangingPunct="1">
      <a:defRPr sz="30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536"/>
    <a:srgbClr val="38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58"/>
  </p:normalViewPr>
  <p:slideViewPr>
    <p:cSldViewPr snapToGrid="0">
      <p:cViewPr varScale="1">
        <p:scale>
          <a:sx n="46" d="100"/>
          <a:sy n="46" d="100"/>
        </p:scale>
        <p:origin x="26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9007AD-449C-DAC8-B437-B955630D0C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205EB-ACCC-B2CE-135F-8F52C77B5E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89633-17A9-420C-85BE-60DC8026E4AE}" type="datetimeFigureOut">
              <a:rPr lang="en-IE" smtClean="0"/>
              <a:t>10/11/2025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896C6-444F-C037-5B6F-FF2C877E9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219B0-F9E3-2C77-B477-2CE33745EE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B097-4B51-4C96-ACF4-3DF7E649CB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04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8E64-D916-6F8F-AB03-9FF9C2C1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397" y="2494660"/>
            <a:ext cx="11432381" cy="5306884"/>
          </a:xfrm>
        </p:spPr>
        <p:txBody>
          <a:bodyPr anchor="b"/>
          <a:lstStyle>
            <a:lvl1pPr algn="ctr">
              <a:defRPr sz="75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5A1F7-A7F3-BE09-7C79-D2AF5C73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397" y="8006197"/>
            <a:ext cx="11432381" cy="3680238"/>
          </a:xfrm>
        </p:spPr>
        <p:txBody>
          <a:bodyPr/>
          <a:lstStyle>
            <a:lvl1pPr marL="0" indent="0" algn="ctr">
              <a:buNone/>
              <a:defRPr sz="3001"/>
            </a:lvl1pPr>
            <a:lvl2pPr marL="571614" indent="0" algn="ctr">
              <a:buNone/>
              <a:defRPr sz="2501"/>
            </a:lvl2pPr>
            <a:lvl3pPr marL="1143229" indent="0" algn="ctr">
              <a:buNone/>
              <a:defRPr sz="2250"/>
            </a:lvl3pPr>
            <a:lvl4pPr marL="1714843" indent="0" algn="ctr">
              <a:buNone/>
              <a:defRPr sz="2000"/>
            </a:lvl4pPr>
            <a:lvl5pPr marL="2286457" indent="0" algn="ctr">
              <a:buNone/>
              <a:defRPr sz="2000"/>
            </a:lvl5pPr>
            <a:lvl6pPr marL="2858072" indent="0" algn="ctr">
              <a:buNone/>
              <a:defRPr sz="2000"/>
            </a:lvl6pPr>
            <a:lvl7pPr marL="3429686" indent="0" algn="ctr">
              <a:buNone/>
              <a:defRPr sz="2000"/>
            </a:lvl7pPr>
            <a:lvl8pPr marL="4001300" indent="0" algn="ctr">
              <a:buNone/>
              <a:defRPr sz="2000"/>
            </a:lvl8pPr>
            <a:lvl9pPr marL="457291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35583-7D2C-8CF9-2BD0-721D74A0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0578-747D-9C46-0BB3-E64BDC12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6B4D-383E-412B-2117-C070AD74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F25-CA59-C805-6211-E8350008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94DAC-C521-29C1-9EF4-BF797D1F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AAE35-3649-EAA3-0A14-2643C90F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A84B2-5F12-38D9-6A24-035ADECF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866EB-35FC-6739-774A-2F3C79623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3AF85-F61B-0A04-D077-A59D815D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63959-2650-8E63-79F6-1F993B7D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60B70-6B0F-35A2-577C-FD0364A0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57A0-2A4D-C63C-56B3-18C9C0E6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4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7C9C-8FC4-EB7A-F6FE-8C094578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35" y="2194736"/>
            <a:ext cx="7716857" cy="10832535"/>
          </a:xfrm>
        </p:spPr>
        <p:txBody>
          <a:bodyPr/>
          <a:lstStyle>
            <a:lvl1pPr>
              <a:defRPr sz="4001"/>
            </a:lvl1pPr>
            <a:lvl2pPr>
              <a:defRPr sz="3501"/>
            </a:lvl2pPr>
            <a:lvl3pPr>
              <a:defRPr sz="3001"/>
            </a:lvl3pPr>
            <a:lvl4pPr>
              <a:defRPr sz="2501"/>
            </a:lvl4pPr>
            <a:lvl5pPr>
              <a:defRPr sz="2501"/>
            </a:lvl5pPr>
            <a:lvl6pPr>
              <a:defRPr sz="2501"/>
            </a:lvl6pPr>
            <a:lvl7pPr>
              <a:defRPr sz="2501"/>
            </a:lvl7pPr>
            <a:lvl8pPr>
              <a:defRPr sz="2501"/>
            </a:lvl8pPr>
            <a:lvl9pPr>
              <a:defRPr sz="2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0335D-53C3-5EEF-DACF-AD3463921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000"/>
            </a:lvl1pPr>
            <a:lvl2pPr marL="571614" indent="0">
              <a:buNone/>
              <a:defRPr sz="1750"/>
            </a:lvl2pPr>
            <a:lvl3pPr marL="1143229" indent="0">
              <a:buNone/>
              <a:defRPr sz="1500"/>
            </a:lvl3pPr>
            <a:lvl4pPr marL="1714843" indent="0">
              <a:buNone/>
              <a:defRPr sz="1250"/>
            </a:lvl4pPr>
            <a:lvl5pPr marL="2286457" indent="0">
              <a:buNone/>
              <a:defRPr sz="1250"/>
            </a:lvl5pPr>
            <a:lvl6pPr marL="2858072" indent="0">
              <a:buNone/>
              <a:defRPr sz="1250"/>
            </a:lvl6pPr>
            <a:lvl7pPr marL="3429686" indent="0">
              <a:buNone/>
              <a:defRPr sz="1250"/>
            </a:lvl7pPr>
            <a:lvl8pPr marL="4001300" indent="0">
              <a:buNone/>
              <a:defRPr sz="1250"/>
            </a:lvl8pPr>
            <a:lvl9pPr marL="4572914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1F120-F631-4FD5-D3D0-DF22545A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5C4F-0CEE-4851-9835-F17ABE53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7C4FC-C1BF-69FA-F24C-D81EF902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087C-BFC4-1019-98F6-450E57AB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4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C838F-A1FD-DA52-9F6A-F41DED885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0335" y="2194736"/>
            <a:ext cx="7716857" cy="10832535"/>
          </a:xfrm>
        </p:spPr>
        <p:txBody>
          <a:bodyPr/>
          <a:lstStyle>
            <a:lvl1pPr marL="0" indent="0">
              <a:buNone/>
              <a:defRPr sz="4001"/>
            </a:lvl1pPr>
            <a:lvl2pPr marL="571614" indent="0">
              <a:buNone/>
              <a:defRPr sz="3501"/>
            </a:lvl2pPr>
            <a:lvl3pPr marL="1143229" indent="0">
              <a:buNone/>
              <a:defRPr sz="3001"/>
            </a:lvl3pPr>
            <a:lvl4pPr marL="1714843" indent="0">
              <a:buNone/>
              <a:defRPr sz="2501"/>
            </a:lvl4pPr>
            <a:lvl5pPr marL="2286457" indent="0">
              <a:buNone/>
              <a:defRPr sz="2501"/>
            </a:lvl5pPr>
            <a:lvl6pPr marL="2858072" indent="0">
              <a:buNone/>
              <a:defRPr sz="2501"/>
            </a:lvl6pPr>
            <a:lvl7pPr marL="3429686" indent="0">
              <a:buNone/>
              <a:defRPr sz="2501"/>
            </a:lvl7pPr>
            <a:lvl8pPr marL="4001300" indent="0">
              <a:buNone/>
              <a:defRPr sz="2501"/>
            </a:lvl8pPr>
            <a:lvl9pPr marL="4572914" indent="0">
              <a:buNone/>
              <a:defRPr sz="250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C290-AAE2-388E-A620-BE30ACEC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000"/>
            </a:lvl1pPr>
            <a:lvl2pPr marL="571614" indent="0">
              <a:buNone/>
              <a:defRPr sz="1750"/>
            </a:lvl2pPr>
            <a:lvl3pPr marL="1143229" indent="0">
              <a:buNone/>
              <a:defRPr sz="1500"/>
            </a:lvl3pPr>
            <a:lvl4pPr marL="1714843" indent="0">
              <a:buNone/>
              <a:defRPr sz="1250"/>
            </a:lvl4pPr>
            <a:lvl5pPr marL="2286457" indent="0">
              <a:buNone/>
              <a:defRPr sz="1250"/>
            </a:lvl5pPr>
            <a:lvl6pPr marL="2858072" indent="0">
              <a:buNone/>
              <a:defRPr sz="1250"/>
            </a:lvl6pPr>
            <a:lvl7pPr marL="3429686" indent="0">
              <a:buNone/>
              <a:defRPr sz="1250"/>
            </a:lvl7pPr>
            <a:lvl8pPr marL="4001300" indent="0">
              <a:buNone/>
              <a:defRPr sz="1250"/>
            </a:lvl8pPr>
            <a:lvl9pPr marL="4572914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20F9C-43D1-7794-A293-00EDC5A7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C701D-DED8-608A-E29E-73C14C46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B86CC-947A-9F06-2153-B6DDF234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842B-981D-9BF5-55E7-A019F430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881BD-4B71-D0DE-F4B5-3AD4B50C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894BB-218D-0E1A-97BF-5B43C747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FED12-270F-FE50-2284-90DE1BA1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40AE-1FE2-C97D-6946-227D53B3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FF6D1-8023-1D10-137A-3CC4676AF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EB07B-76CC-A03B-0D50-F222C4D15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5FA40-60F6-569A-FF44-78718496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4A1D-3423-A15C-EC6C-4BAC555D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5570-F577-E63D-5E69-ADD6C26A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4ED1-40A0-B847-6E99-9AD1D748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1D6DE-7042-3625-75AD-ED02393C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288F0-80F1-C16F-C045-96348F24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CF0E6-D36F-34A2-9CEC-7BA368F9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6EE01-E79E-2D24-9C1D-C0D4B3A5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76A5-01D3-3803-ECA4-C75DC356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29" y="3800212"/>
            <a:ext cx="13147238" cy="6340736"/>
          </a:xfrm>
        </p:spPr>
        <p:txBody>
          <a:bodyPr anchor="b"/>
          <a:lstStyle>
            <a:lvl1pPr>
              <a:defRPr sz="75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5271C-014A-717C-F1B9-4E4D57BA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0029" y="10200934"/>
            <a:ext cx="13147238" cy="3334443"/>
          </a:xfrm>
        </p:spPr>
        <p:txBody>
          <a:bodyPr/>
          <a:lstStyle>
            <a:lvl1pPr marL="0" indent="0">
              <a:buNone/>
              <a:defRPr sz="3001">
                <a:solidFill>
                  <a:schemeClr val="tx1">
                    <a:tint val="82000"/>
                  </a:schemeClr>
                </a:solidFill>
              </a:defRPr>
            </a:lvl1pPr>
            <a:lvl2pPr marL="571614" indent="0">
              <a:buNone/>
              <a:defRPr sz="2501">
                <a:solidFill>
                  <a:schemeClr val="tx1">
                    <a:tint val="82000"/>
                  </a:schemeClr>
                </a:solidFill>
              </a:defRPr>
            </a:lvl2pPr>
            <a:lvl3pPr marL="1143229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3pPr>
            <a:lvl4pPr marL="171484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4pPr>
            <a:lvl5pPr marL="228645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5pPr>
            <a:lvl6pPr marL="2858072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6pPr>
            <a:lvl7pPr marL="342968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7pPr>
            <a:lvl8pPr marL="40013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8pPr>
            <a:lvl9pPr marL="4572914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046B-6036-0083-9CCE-B436FA8B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24D0C-6537-1CE6-691C-784685A1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2A0E-1FCF-003B-E8AF-BAF21D8B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4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3A5D-5AF3-2CD8-244C-E81A2632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0961F-387B-56BA-D419-D45AE26D9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968" y="4057790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39445-C556-4247-9B9F-FFDE0EB3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6858" y="4057790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E31AB-D890-8977-EA52-5DD8447C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29DF3-ACF0-9E98-18F2-202D500A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E2458-E0F0-7D63-83CD-ECC12738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4126-4118-C466-5786-6C2D0C4B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54" y="811560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EB77C-FF6A-25A9-F380-11436C92D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955" y="3736698"/>
            <a:ext cx="6448577" cy="1831296"/>
          </a:xfrm>
        </p:spPr>
        <p:txBody>
          <a:bodyPr anchor="b"/>
          <a:lstStyle>
            <a:lvl1pPr marL="0" indent="0">
              <a:buNone/>
              <a:defRPr sz="3001" b="1"/>
            </a:lvl1pPr>
            <a:lvl2pPr marL="571614" indent="0">
              <a:buNone/>
              <a:defRPr sz="2501" b="1"/>
            </a:lvl2pPr>
            <a:lvl3pPr marL="1143229" indent="0">
              <a:buNone/>
              <a:defRPr sz="2250" b="1"/>
            </a:lvl3pPr>
            <a:lvl4pPr marL="1714843" indent="0">
              <a:buNone/>
              <a:defRPr sz="2000" b="1"/>
            </a:lvl4pPr>
            <a:lvl5pPr marL="2286457" indent="0">
              <a:buNone/>
              <a:defRPr sz="2000" b="1"/>
            </a:lvl5pPr>
            <a:lvl6pPr marL="2858072" indent="0">
              <a:buNone/>
              <a:defRPr sz="2000" b="1"/>
            </a:lvl6pPr>
            <a:lvl7pPr marL="3429686" indent="0">
              <a:buNone/>
              <a:defRPr sz="2000" b="1"/>
            </a:lvl7pPr>
            <a:lvl8pPr marL="4001300" indent="0">
              <a:buNone/>
              <a:defRPr sz="2000" b="1"/>
            </a:lvl8pPr>
            <a:lvl9pPr marL="457291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4CC0E-4772-21BD-CE5B-99897DDFE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88ED2-EF8C-6656-1C39-85E547D8B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6858" y="3736698"/>
            <a:ext cx="6480335" cy="1831296"/>
          </a:xfrm>
        </p:spPr>
        <p:txBody>
          <a:bodyPr anchor="b"/>
          <a:lstStyle>
            <a:lvl1pPr marL="0" indent="0">
              <a:buNone/>
              <a:defRPr sz="3001" b="1"/>
            </a:lvl1pPr>
            <a:lvl2pPr marL="571614" indent="0">
              <a:buNone/>
              <a:defRPr sz="2501" b="1"/>
            </a:lvl2pPr>
            <a:lvl3pPr marL="1143229" indent="0">
              <a:buNone/>
              <a:defRPr sz="2250" b="1"/>
            </a:lvl3pPr>
            <a:lvl4pPr marL="1714843" indent="0">
              <a:buNone/>
              <a:defRPr sz="2000" b="1"/>
            </a:lvl4pPr>
            <a:lvl5pPr marL="2286457" indent="0">
              <a:buNone/>
              <a:defRPr sz="2000" b="1"/>
            </a:lvl5pPr>
            <a:lvl6pPr marL="2858072" indent="0">
              <a:buNone/>
              <a:defRPr sz="2000" b="1"/>
            </a:lvl6pPr>
            <a:lvl7pPr marL="3429686" indent="0">
              <a:buNone/>
              <a:defRPr sz="2000" b="1"/>
            </a:lvl7pPr>
            <a:lvl8pPr marL="4001300" indent="0">
              <a:buNone/>
              <a:defRPr sz="2000" b="1"/>
            </a:lvl8pPr>
            <a:lvl9pPr marL="457291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4C172-F682-003C-D29A-1815D0DD5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75F86-F335-A36D-0D77-66F2F644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77E14-721A-1ED4-E06D-D736903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B5A64-84AD-9196-54C4-3DB897B1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F25-CA59-C805-6211-E8350008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94DAC-C521-29C1-9EF4-BF797D1F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AAE35-3649-EAA3-0A14-2643C90F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A84B2-5F12-38D9-6A24-035ADECF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866EB-35FC-6739-774A-2F3C79623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F25-CA59-C805-6211-E8350008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94DAC-C521-29C1-9EF4-BF797D1F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AAE35-3649-EAA3-0A14-2643C90F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A84B2-5F12-38D9-6A24-035ADECF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866EB-35FC-6739-774A-2F3C79623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8E87-3758-1D7F-256A-4F2BF1E09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2401" t="53858"/>
          <a:stretch/>
        </p:blipFill>
        <p:spPr>
          <a:xfrm>
            <a:off x="0" y="11012557"/>
            <a:ext cx="8144978" cy="423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35B1C-784F-FC60-19FD-F21439B83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2507" r="45751"/>
          <a:stretch/>
        </p:blipFill>
        <p:spPr>
          <a:xfrm>
            <a:off x="0" y="11566097"/>
            <a:ext cx="7255565" cy="36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F25-CA59-C805-6211-E8350008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94DAC-C521-29C1-9EF4-BF797D1F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AAE35-3649-EAA3-0A14-2643C90F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A84B2-5F12-38D9-6A24-035ADECF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866EB-35FC-6739-774A-2F3C79623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BE16A-110D-1317-6DFE-1BF796467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2401" t="53858"/>
          <a:stretch/>
        </p:blipFill>
        <p:spPr>
          <a:xfrm>
            <a:off x="0" y="11012557"/>
            <a:ext cx="8144978" cy="423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063E1-2FD3-74B3-78D6-6BC5ED65A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1619" t="63633" r="413"/>
          <a:stretch/>
        </p:blipFill>
        <p:spPr>
          <a:xfrm>
            <a:off x="8144978" y="11418683"/>
            <a:ext cx="7098198" cy="38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6F25-CA59-C805-6211-E8350008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94DAC-C521-29C1-9EF4-BF797D1F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AAE35-3649-EAA3-0A14-2643C90F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A84B2-5F12-38D9-6A24-035ADECF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866EB-35FC-6739-774A-2F3C79623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243175" cy="152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BE16A-110D-1317-6DFE-1BF796467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2401" t="53858"/>
          <a:stretch/>
        </p:blipFill>
        <p:spPr>
          <a:xfrm>
            <a:off x="0" y="11012557"/>
            <a:ext cx="8144978" cy="423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063E1-2FD3-74B3-78D6-6BC5ED65A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1619" t="63633" r="413"/>
          <a:stretch/>
        </p:blipFill>
        <p:spPr>
          <a:xfrm>
            <a:off x="8144978" y="11418683"/>
            <a:ext cx="7098198" cy="382449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D012A2-32C2-BD9B-61D2-A43793E8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642200"/>
            <a:ext cx="7981952" cy="10485968"/>
          </a:xfrm>
        </p:spPr>
        <p:txBody>
          <a:bodyPr/>
          <a:lstStyle>
            <a:lvl1pPr>
              <a:defRPr sz="4001"/>
            </a:lvl1pPr>
            <a:lvl2pPr>
              <a:defRPr sz="3501"/>
            </a:lvl2pPr>
            <a:lvl3pPr>
              <a:defRPr sz="3001"/>
            </a:lvl3pPr>
            <a:lvl4pPr>
              <a:defRPr sz="2501"/>
            </a:lvl4pPr>
            <a:lvl5pPr>
              <a:defRPr sz="2501"/>
            </a:lvl5pPr>
            <a:lvl6pPr>
              <a:defRPr sz="2501"/>
            </a:lvl6pPr>
            <a:lvl7pPr>
              <a:defRPr sz="2501"/>
            </a:lvl7pPr>
            <a:lvl8pPr>
              <a:defRPr sz="2501"/>
            </a:lvl8pPr>
            <a:lvl9pPr>
              <a:defRPr sz="2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3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56397-3482-C342-C832-BEE8A5E8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811560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530B2-14DB-1F18-906A-F231B26B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969" y="4057790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20C2-16CA-8D9A-0CA1-86DCA3831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968" y="14128167"/>
            <a:ext cx="3429714" cy="811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2A30A0-2768-D244-A477-FC7E6263D7A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FFDA-274D-3160-0AA2-0345C4E84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9302" y="14128167"/>
            <a:ext cx="5144572" cy="811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9D917-03DA-7104-24C4-9FD9D125F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5493" y="14128167"/>
            <a:ext cx="3429714" cy="811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B6F03-81CF-2043-BA04-EEA008353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1" r:id="rId8"/>
    <p:sldLayoutId id="2147483663" r:id="rId9"/>
    <p:sldLayoutId id="2147483660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1143229" rtl="0" eaLnBrk="1" latinLnBrk="0" hangingPunct="1">
        <a:lnSpc>
          <a:spcPct val="90000"/>
        </a:lnSpc>
        <a:spcBef>
          <a:spcPct val="0"/>
        </a:spcBef>
        <a:buNone/>
        <a:defRPr sz="5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807" indent="-285807" algn="l" defTabSz="1143229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1" kern="1200">
          <a:solidFill>
            <a:schemeClr val="tx1"/>
          </a:solidFill>
          <a:latin typeface="+mn-lt"/>
          <a:ea typeface="+mn-ea"/>
          <a:cs typeface="+mn-cs"/>
        </a:defRPr>
      </a:lvl1pPr>
      <a:lvl2pPr marL="857421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429036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3pPr>
      <a:lvl4pPr marL="2000650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2264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879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5493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7107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8722" indent="-285807" algn="l" defTabSz="114322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614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843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457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8072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686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1300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914" algn="l" defTabSz="1143229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F4E6AC-CF5C-4663-C972-91433E8C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" r="75"/>
          <a:stretch/>
        </p:blipFill>
        <p:spPr>
          <a:xfrm>
            <a:off x="698645" y="3951826"/>
            <a:ext cx="5398621" cy="5398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2D21947-317B-16BD-3D2A-019B3907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765" y="5548374"/>
            <a:ext cx="7977852" cy="4146426"/>
          </a:xfrm>
        </p:spPr>
        <p:txBody>
          <a:bodyPr>
            <a:noAutofit/>
          </a:bodyPr>
          <a:lstStyle/>
          <a:p>
            <a:r>
              <a:rPr lang="el-GR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Ενώνουμε ανθρώπους, ανταλλάσσουμε ιδέες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, </a:t>
            </a:r>
            <a:r>
              <a:rPr lang="el-GR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ενδυναμώνουμε συνεργασίες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endParaRPr lang="en-BE" sz="600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A34A1-BFFA-AD2C-B2AB-2B61AAC35B3B}"/>
              </a:ext>
            </a:extLst>
          </p:cNvPr>
          <p:cNvGrpSpPr/>
          <p:nvPr/>
        </p:nvGrpSpPr>
        <p:grpSpPr>
          <a:xfrm>
            <a:off x="0" y="11263781"/>
            <a:ext cx="3120088" cy="833612"/>
            <a:chOff x="300038" y="6400800"/>
            <a:chExt cx="1871663" cy="500063"/>
          </a:xfrm>
        </p:grpSpPr>
        <p:sp>
          <p:nvSpPr>
            <p:cNvPr id="16" name="Or 15">
              <a:extLst>
                <a:ext uri="{FF2B5EF4-FFF2-40B4-BE49-F238E27FC236}">
                  <a16:creationId xmlns:a16="http://schemas.microsoft.com/office/drawing/2014/main" id="{D771E442-D0FA-215E-F3C5-026BFA1B69F4}"/>
                </a:ext>
              </a:extLst>
            </p:cNvPr>
            <p:cNvSpPr/>
            <p:nvPr/>
          </p:nvSpPr>
          <p:spPr>
            <a:xfrm>
              <a:off x="1671638" y="6400800"/>
              <a:ext cx="500063" cy="500063"/>
            </a:xfrm>
            <a:prstGeom prst="flowChar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35920D-93D0-6930-7317-0AFB8C3E63E8}"/>
                </a:ext>
              </a:extLst>
            </p:cNvPr>
            <p:cNvSpPr/>
            <p:nvPr/>
          </p:nvSpPr>
          <p:spPr>
            <a:xfrm>
              <a:off x="300038" y="6400800"/>
              <a:ext cx="1614487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 dirty="0"/>
            </a:p>
          </p:txBody>
        </p:sp>
      </p:grp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5ED21CEE-E883-B74A-65F3-1FAB421B0E66}"/>
              </a:ext>
            </a:extLst>
          </p:cNvPr>
          <p:cNvSpPr txBox="1">
            <a:spLocks/>
          </p:cNvSpPr>
          <p:nvPr/>
        </p:nvSpPr>
        <p:spPr>
          <a:xfrm>
            <a:off x="428715" y="11359049"/>
            <a:ext cx="2453198" cy="6430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1" cap="all" dirty="0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#EEN2025</a:t>
            </a:r>
            <a:endParaRPr lang="en-BE" sz="4001" dirty="0">
              <a:solidFill>
                <a:srgbClr val="382B5C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1E0AB8-403C-8AF4-BA59-E0B3D783ABDD}"/>
              </a:ext>
            </a:extLst>
          </p:cNvPr>
          <p:cNvSpPr/>
          <p:nvPr/>
        </p:nvSpPr>
        <p:spPr>
          <a:xfrm>
            <a:off x="6961765" y="3951826"/>
            <a:ext cx="7211435" cy="132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AE213B-C87B-891F-76A6-452B33567CAB}"/>
              </a:ext>
            </a:extLst>
          </p:cNvPr>
          <p:cNvSpPr txBox="1">
            <a:spLocks/>
          </p:cNvSpPr>
          <p:nvPr/>
        </p:nvSpPr>
        <p:spPr>
          <a:xfrm>
            <a:off x="7061727" y="4292403"/>
            <a:ext cx="9085746" cy="68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432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dirty="0">
                <a:solidFill>
                  <a:srgbClr val="C6253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#ΕΕΝ2025 </a:t>
            </a:r>
            <a:r>
              <a:rPr lang="en-US" sz="4400" b="1" dirty="0">
                <a:solidFill>
                  <a:srgbClr val="C6253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Annual Conference</a:t>
            </a:r>
            <a:endParaRPr lang="en-BE" sz="4400" b="1" dirty="0">
              <a:solidFill>
                <a:srgbClr val="C6253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9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5837-C6D1-D893-E943-2B8562ED8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A3A02-D5B9-7A96-5FD6-98364E7B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" r="75"/>
          <a:stretch/>
        </p:blipFill>
        <p:spPr>
          <a:xfrm>
            <a:off x="8460424" y="4246661"/>
            <a:ext cx="5848157" cy="5848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CBC0F5-7F13-D1A6-6C0E-3982C6548FC6}"/>
              </a:ext>
            </a:extLst>
          </p:cNvPr>
          <p:cNvGrpSpPr/>
          <p:nvPr/>
        </p:nvGrpSpPr>
        <p:grpSpPr>
          <a:xfrm rot="10800000">
            <a:off x="12123087" y="11588530"/>
            <a:ext cx="3120088" cy="833612"/>
            <a:chOff x="300038" y="6400800"/>
            <a:chExt cx="1871663" cy="500063"/>
          </a:xfrm>
        </p:grpSpPr>
        <p:sp>
          <p:nvSpPr>
            <p:cNvPr id="11" name="Or 15">
              <a:extLst>
                <a:ext uri="{FF2B5EF4-FFF2-40B4-BE49-F238E27FC236}">
                  <a16:creationId xmlns:a16="http://schemas.microsoft.com/office/drawing/2014/main" id="{03EA0BFB-9934-F334-8C6F-1444E9BC24ED}"/>
                </a:ext>
              </a:extLst>
            </p:cNvPr>
            <p:cNvSpPr/>
            <p:nvPr/>
          </p:nvSpPr>
          <p:spPr>
            <a:xfrm>
              <a:off x="1671638" y="6400800"/>
              <a:ext cx="500063" cy="500063"/>
            </a:xfrm>
            <a:prstGeom prst="flowChar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5696EA-D6C3-4CC0-A7CC-298908F04AE2}"/>
                </a:ext>
              </a:extLst>
            </p:cNvPr>
            <p:cNvSpPr/>
            <p:nvPr/>
          </p:nvSpPr>
          <p:spPr>
            <a:xfrm>
              <a:off x="300038" y="6400800"/>
              <a:ext cx="1614487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 dirty="0"/>
            </a:p>
          </p:txBody>
        </p:sp>
      </p:grp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AE9031FB-12C1-609A-9A73-B90C3B87EBC5}"/>
              </a:ext>
            </a:extLst>
          </p:cNvPr>
          <p:cNvSpPr txBox="1">
            <a:spLocks/>
          </p:cNvSpPr>
          <p:nvPr/>
        </p:nvSpPr>
        <p:spPr>
          <a:xfrm>
            <a:off x="12375045" y="11683798"/>
            <a:ext cx="2453198" cy="6430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1" cap="all" dirty="0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#EEN2025</a:t>
            </a:r>
            <a:endParaRPr lang="en-BE" sz="4001" dirty="0">
              <a:solidFill>
                <a:srgbClr val="382B5C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FF3956C-CFEB-6A0A-E78F-04B85EF50362}"/>
              </a:ext>
            </a:extLst>
          </p:cNvPr>
          <p:cNvSpPr txBox="1">
            <a:spLocks/>
          </p:cNvSpPr>
          <p:nvPr/>
        </p:nvSpPr>
        <p:spPr>
          <a:xfrm>
            <a:off x="1047970" y="6311807"/>
            <a:ext cx="6803944" cy="4697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1432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Ut minima quos et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aliquam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voluptas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ex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quaerat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temporibus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est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iste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quia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aut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temporibus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delectus qui </a:t>
            </a:r>
            <a:r>
              <a:rPr lang="en-US" sz="6001" b="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doloremque</a:t>
            </a:r>
            <a:r>
              <a:rPr lang="en-US" sz="6001" b="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b="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veritatis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. </a:t>
            </a:r>
            <a:endParaRPr lang="en-BE" sz="600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0E9E68-FF7F-190F-B9C2-EAC48F2DF415}"/>
              </a:ext>
            </a:extLst>
          </p:cNvPr>
          <p:cNvSpPr/>
          <p:nvPr/>
        </p:nvSpPr>
        <p:spPr>
          <a:xfrm>
            <a:off x="1065937" y="4246661"/>
            <a:ext cx="4957598" cy="1322324"/>
          </a:xfrm>
          <a:prstGeom prst="rect">
            <a:avLst/>
          </a:prstGeom>
          <a:solidFill>
            <a:srgbClr val="C625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586948E-8E20-43A1-9C04-DB6D5FFE90CA}"/>
              </a:ext>
            </a:extLst>
          </p:cNvPr>
          <p:cNvSpPr txBox="1">
            <a:spLocks/>
          </p:cNvSpPr>
          <p:nvPr/>
        </p:nvSpPr>
        <p:spPr>
          <a:xfrm>
            <a:off x="1241520" y="4567245"/>
            <a:ext cx="4782016" cy="68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432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Lorem ipsum</a:t>
            </a:r>
            <a:endParaRPr lang="en-BE" sz="6000" b="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4F61-1BAA-8196-926C-E31F495E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climbing a mountain&#10;&#10;AI-generated content may be incorrect.">
            <a:extLst>
              <a:ext uri="{FF2B5EF4-FFF2-40B4-BE49-F238E27FC236}">
                <a16:creationId xmlns:a16="http://schemas.microsoft.com/office/drawing/2014/main" id="{172FC378-DC87-2A9B-3425-CDB6B826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98"/>
          <a:stretch/>
        </p:blipFill>
        <p:spPr>
          <a:xfrm>
            <a:off x="770608" y="3712416"/>
            <a:ext cx="13701957" cy="6869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A830364-0ADB-718A-ACF3-D7038F193FD9}"/>
              </a:ext>
            </a:extLst>
          </p:cNvPr>
          <p:cNvGrpSpPr/>
          <p:nvPr/>
        </p:nvGrpSpPr>
        <p:grpSpPr>
          <a:xfrm>
            <a:off x="0" y="11263781"/>
            <a:ext cx="3120088" cy="833612"/>
            <a:chOff x="300038" y="6400800"/>
            <a:chExt cx="1871663" cy="500063"/>
          </a:xfrm>
        </p:grpSpPr>
        <p:sp>
          <p:nvSpPr>
            <p:cNvPr id="16" name="Or 15">
              <a:extLst>
                <a:ext uri="{FF2B5EF4-FFF2-40B4-BE49-F238E27FC236}">
                  <a16:creationId xmlns:a16="http://schemas.microsoft.com/office/drawing/2014/main" id="{8A506826-DCA4-FF62-AB5A-FDB73831974E}"/>
                </a:ext>
              </a:extLst>
            </p:cNvPr>
            <p:cNvSpPr/>
            <p:nvPr/>
          </p:nvSpPr>
          <p:spPr>
            <a:xfrm>
              <a:off x="1671638" y="6400800"/>
              <a:ext cx="500063" cy="500063"/>
            </a:xfrm>
            <a:prstGeom prst="flowChar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050178-2CBD-BAFC-F880-7462DA802409}"/>
                </a:ext>
              </a:extLst>
            </p:cNvPr>
            <p:cNvSpPr/>
            <p:nvPr/>
          </p:nvSpPr>
          <p:spPr>
            <a:xfrm>
              <a:off x="300038" y="6400800"/>
              <a:ext cx="1614487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 dirty="0"/>
            </a:p>
          </p:txBody>
        </p:sp>
      </p:grp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720A2AC0-D671-C186-9428-DE70C6D9AF47}"/>
              </a:ext>
            </a:extLst>
          </p:cNvPr>
          <p:cNvSpPr txBox="1">
            <a:spLocks/>
          </p:cNvSpPr>
          <p:nvPr/>
        </p:nvSpPr>
        <p:spPr>
          <a:xfrm>
            <a:off x="428715" y="11359049"/>
            <a:ext cx="2453198" cy="6430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1" cap="all" dirty="0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#EEN2025</a:t>
            </a:r>
            <a:endParaRPr lang="en-BE" sz="4001" dirty="0">
              <a:solidFill>
                <a:srgbClr val="382B5C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DF424-7BE0-E04C-0FDF-7778DD0A0C57}"/>
              </a:ext>
            </a:extLst>
          </p:cNvPr>
          <p:cNvSpPr/>
          <p:nvPr/>
        </p:nvSpPr>
        <p:spPr>
          <a:xfrm>
            <a:off x="11396631" y="12097393"/>
            <a:ext cx="3120136" cy="833613"/>
          </a:xfrm>
          <a:prstGeom prst="rect">
            <a:avLst/>
          </a:prstGeom>
          <a:solidFill>
            <a:srgbClr val="C625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7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F1C4A98-0DDB-AC9D-DCA8-C010CAFAF82A}"/>
              </a:ext>
            </a:extLst>
          </p:cNvPr>
          <p:cNvSpPr txBox="1">
            <a:spLocks/>
          </p:cNvSpPr>
          <p:nvPr/>
        </p:nvSpPr>
        <p:spPr>
          <a:xfrm>
            <a:off x="8682704" y="11259434"/>
            <a:ext cx="5789862" cy="2946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1432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Lorem ipsum dolor </a:t>
            </a:r>
            <a:r>
              <a:rPr lang="en-US" sz="6001" b="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sit </a:t>
            </a:r>
            <a:r>
              <a:rPr lang="en-US" sz="6001" b="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amet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.</a:t>
            </a:r>
            <a:endParaRPr lang="en-BE" sz="600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9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912BF-F706-58E6-525B-3364E75D2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roup of people climbing a mountain&#10;&#10;AI-generated content may be incorrect.">
            <a:extLst>
              <a:ext uri="{FF2B5EF4-FFF2-40B4-BE49-F238E27FC236}">
                <a16:creationId xmlns:a16="http://schemas.microsoft.com/office/drawing/2014/main" id="{606711A9-BB8B-5B43-385F-3A4E7155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96"/>
          <a:stretch/>
        </p:blipFill>
        <p:spPr>
          <a:xfrm>
            <a:off x="779396" y="3870356"/>
            <a:ext cx="7023735" cy="10521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90FC93-421F-2EFA-22C1-93B5110A2F03}"/>
              </a:ext>
            </a:extLst>
          </p:cNvPr>
          <p:cNvSpPr/>
          <p:nvPr/>
        </p:nvSpPr>
        <p:spPr>
          <a:xfrm>
            <a:off x="9537763" y="9549139"/>
            <a:ext cx="4277628" cy="833613"/>
          </a:xfrm>
          <a:prstGeom prst="rect">
            <a:avLst/>
          </a:prstGeom>
          <a:solidFill>
            <a:srgbClr val="C625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B195D1EA-EA11-E44C-BF2F-BAA43331B9E4}"/>
              </a:ext>
            </a:extLst>
          </p:cNvPr>
          <p:cNvSpPr txBox="1">
            <a:spLocks/>
          </p:cNvSpPr>
          <p:nvPr/>
        </p:nvSpPr>
        <p:spPr>
          <a:xfrm>
            <a:off x="8349621" y="3731207"/>
            <a:ext cx="6321933" cy="2946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1432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Lorem ipsum dolor sit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amet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. Ut minima quos et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aliquam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voluptas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ex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quaerat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temporibus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est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iste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quia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aut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temporibus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delectus qui </a:t>
            </a:r>
            <a:r>
              <a:rPr lang="en-US" sz="6001" b="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doloremque</a:t>
            </a:r>
            <a:r>
              <a:rPr lang="en-US" sz="6001" b="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.</a:t>
            </a:r>
            <a:endParaRPr lang="en-BE" sz="600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1C08A-FF8D-28FE-2F38-F43C6CFB61C2}"/>
              </a:ext>
            </a:extLst>
          </p:cNvPr>
          <p:cNvGrpSpPr/>
          <p:nvPr/>
        </p:nvGrpSpPr>
        <p:grpSpPr>
          <a:xfrm rot="10800000">
            <a:off x="12123087" y="11588530"/>
            <a:ext cx="3120088" cy="833612"/>
            <a:chOff x="300038" y="6400800"/>
            <a:chExt cx="1871663" cy="500063"/>
          </a:xfrm>
        </p:grpSpPr>
        <p:sp>
          <p:nvSpPr>
            <p:cNvPr id="11" name="Or 15">
              <a:extLst>
                <a:ext uri="{FF2B5EF4-FFF2-40B4-BE49-F238E27FC236}">
                  <a16:creationId xmlns:a16="http://schemas.microsoft.com/office/drawing/2014/main" id="{0389D5FD-4AAA-8A39-9EB3-0654095CCC84}"/>
                </a:ext>
              </a:extLst>
            </p:cNvPr>
            <p:cNvSpPr/>
            <p:nvPr/>
          </p:nvSpPr>
          <p:spPr>
            <a:xfrm>
              <a:off x="1671638" y="6400800"/>
              <a:ext cx="500063" cy="500063"/>
            </a:xfrm>
            <a:prstGeom prst="flowChar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28105F-E109-B0B6-C11A-EFFE2C0D49A5}"/>
                </a:ext>
              </a:extLst>
            </p:cNvPr>
            <p:cNvSpPr/>
            <p:nvPr/>
          </p:nvSpPr>
          <p:spPr>
            <a:xfrm>
              <a:off x="300038" y="6400800"/>
              <a:ext cx="1614487" cy="50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3" dirty="0"/>
            </a:p>
          </p:txBody>
        </p:sp>
      </p:grp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23B76F0F-FD2E-6A0A-B6BE-2F0CA905FD8C}"/>
              </a:ext>
            </a:extLst>
          </p:cNvPr>
          <p:cNvSpPr txBox="1">
            <a:spLocks/>
          </p:cNvSpPr>
          <p:nvPr/>
        </p:nvSpPr>
        <p:spPr>
          <a:xfrm>
            <a:off x="12375045" y="11683798"/>
            <a:ext cx="2453198" cy="6430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1" cap="all" dirty="0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#EEN2025</a:t>
            </a:r>
            <a:endParaRPr lang="en-BE" sz="4001" dirty="0">
              <a:solidFill>
                <a:srgbClr val="382B5C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0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18D9B-EC47-9018-CAF5-F5FA1D20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0B214-E20D-9C36-7523-4B5C5797ADFE}"/>
              </a:ext>
            </a:extLst>
          </p:cNvPr>
          <p:cNvSpPr/>
          <p:nvPr/>
        </p:nvSpPr>
        <p:spPr>
          <a:xfrm>
            <a:off x="428714" y="8433580"/>
            <a:ext cx="7045511" cy="92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7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9968382-5911-FD8A-514F-2D37C5F7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15" y="6148433"/>
            <a:ext cx="14242840" cy="2946309"/>
          </a:xfrm>
        </p:spPr>
        <p:txBody>
          <a:bodyPr>
            <a:noAutofit/>
          </a:bodyPr>
          <a:lstStyle/>
          <a:p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Lorem ipsum dolor sit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amet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. Ut minima quos et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aliquam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voluptas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ex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quaerat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temporibus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est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iste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quia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aut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temporibus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delectus qui </a:t>
            </a:r>
            <a:r>
              <a:rPr lang="en-US" sz="6001" b="1" dirty="0" err="1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doloremque</a:t>
            </a:r>
            <a:r>
              <a:rPr lang="en-US" sz="6001" b="1" dirty="0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6001" b="1" dirty="0" err="1">
                <a:solidFill>
                  <a:srgbClr val="382B5C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veritatis</a:t>
            </a:r>
            <a:r>
              <a:rPr lang="en-US" sz="6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. </a:t>
            </a:r>
            <a:endParaRPr lang="en-BE" sz="600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A6D93F49-9DFA-AFC9-6F78-A906E221E0EB}"/>
              </a:ext>
            </a:extLst>
          </p:cNvPr>
          <p:cNvSpPr txBox="1">
            <a:spLocks/>
          </p:cNvSpPr>
          <p:nvPr/>
        </p:nvSpPr>
        <p:spPr>
          <a:xfrm>
            <a:off x="428716" y="10610674"/>
            <a:ext cx="8324202" cy="223509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Sit </a:t>
            </a:r>
            <a:r>
              <a:rPr lang="en-US" sz="4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explicabo</a:t>
            </a:r>
            <a:r>
              <a:rPr lang="en-US" sz="4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</a:t>
            </a:r>
            <a:r>
              <a:rPr lang="en-US" sz="4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iste</a:t>
            </a:r>
            <a:r>
              <a:rPr lang="en-US" sz="4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non </a:t>
            </a:r>
            <a:r>
              <a:rPr lang="en-US" sz="4001" dirty="0" err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voluptatem</a:t>
            </a:r>
            <a:r>
              <a:rPr lang="en-US" sz="4001" dirty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tempore qui nihil quia.</a:t>
            </a:r>
            <a:endParaRPr lang="en-BE" sz="4001" dirty="0">
              <a:solidFill>
                <a:schemeClr val="bg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49" ma:contentTypeDescription="Create a new document." ma:contentTypeScope="" ma:versionID="23b411d95a0e4998f3aee2affd7f0500">
  <xsd:schema xmlns:xsd="http://www.w3.org/2001/XMLSchema" xmlns:xs="http://www.w3.org/2001/XMLSchema" xmlns:p="http://schemas.microsoft.com/office/2006/metadata/properties" xmlns:ns2="33e07890-6196-4e26-9dd2-53178dae8e48" xmlns:ns3="faa54b14-608b-44ba-8621-4287d9574b27" targetNamespace="http://schemas.microsoft.com/office/2006/metadata/properties" ma:root="true" ma:fieldsID="0802c4c5e2658bf530e8816c651db1b7" ns2:_="" ns3:_=""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Content" minOccurs="0"/>
                <xsd:element ref="ns2:Date" minOccurs="0"/>
                <xsd:element ref="ns2:Location" minOccurs="0"/>
                <xsd:element ref="ns2:General" minOccurs="0"/>
                <xsd:element ref="ns2:EEN_x002d_Content" minOccurs="0"/>
                <xsd:element ref="ns2:Pillar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b0480986-e795-4f80-b249-646d06291ff2CountryOrRegion" minOccurs="0"/>
                <xsd:element ref="ns2:b0480986-e795-4f80-b249-646d06291ff2State" minOccurs="0"/>
                <xsd:element ref="ns2:b0480986-e795-4f80-b249-646d06291ff2City" minOccurs="0"/>
                <xsd:element ref="ns2:b0480986-e795-4f80-b249-646d06291ff2PostalCode" minOccurs="0"/>
                <xsd:element ref="ns2:b0480986-e795-4f80-b249-646d06291ff2Street" minOccurs="0"/>
                <xsd:element ref="ns2:b0480986-e795-4f80-b249-646d06291ff2GeoLoc" minOccurs="0"/>
                <xsd:element ref="ns2:b0480986-e795-4f80-b249-646d06291ff2DispName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ry" minOccurs="0"/>
                <xsd:element ref="ns2:MediaServiceObjectDetectorVersions" minOccurs="0"/>
                <xsd:element ref="ns2:Field" minOccurs="0"/>
                <xsd:element ref="ns2:Topic" minOccurs="0"/>
                <xsd:element ref="ns2:MediaServiceLocation" minOccurs="0"/>
                <xsd:element ref="ns2:MediaServiceSearchProperties" minOccurs="0"/>
                <xsd:element ref="ns2:OK_x002f_NotOK" minOccurs="0"/>
                <xsd:element ref="ns2:Draft_x002f_Final" minOccurs="0"/>
                <xsd:element ref="ns2:Briefing" minOccurs="0"/>
                <xsd:element ref="ns2:ContactPerson" minOccurs="0"/>
                <xsd:element ref="ns2:LD" minOccurs="0"/>
                <xsd:element ref="ns2:Link" minOccurs="0"/>
                <xsd:element ref="ns2:Confirmed" minOccurs="0"/>
                <xsd:element ref="ns2:IdairaROBAYNAALFONS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Content" ma:index="2" nillable="true" ma:displayName="Content - General" ma:format="Dropdown" ma:internalName="Content">
      <xsd:simpleType>
        <xsd:restriction base="dms:Text">
          <xsd:maxLength value="255"/>
        </xsd:restriction>
      </xsd:simpleType>
    </xsd:element>
    <xsd:element name="Date" ma:index="3" nillable="true" ma:displayName="Date" ma:description="Handover starting date" ma:format="DateOnly" ma:internalName="Date" ma:readOnly="false">
      <xsd:simpleType>
        <xsd:restriction base="dms:DateTime"/>
      </xsd:simpleType>
    </xsd:element>
    <xsd:element name="Location" ma:index="4" nillable="true" ma:displayName="Location" ma:format="Dropdown" ma:internalName="Location" ma:readOnly="false">
      <xsd:simpleType>
        <xsd:restriction base="dms:Unknown"/>
      </xsd:simpleType>
    </xsd:element>
    <xsd:element name="General" ma:index="5" nillable="true" ma:displayName="Channel" ma:format="Dropdown" ma:internalName="General" ma:readOnly="false">
      <xsd:simpleType>
        <xsd:restriction base="dms:Text">
          <xsd:maxLength value="255"/>
        </xsd:restriction>
      </xsd:simpleType>
    </xsd:element>
    <xsd:element name="EEN_x002d_Content" ma:index="6" nillable="true" ma:displayName="Content" ma:format="Dropdown" ma:internalName="EEN_x002d_Co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rcular Economy"/>
                    <xsd:enumeration value="Digitalisation"/>
                    <xsd:enumeration value="EEN Communication"/>
                    <xsd:enumeration value="EEN2EIC"/>
                    <xsd:enumeration value="EYEUA"/>
                    <xsd:enumeration value="FTA"/>
                    <xsd:enumeration value="Guideline"/>
                    <xsd:enumeration value="SAG"/>
                    <xsd:enumeration value="INP"/>
                    <xsd:enumeration value="Late Payment Directive"/>
                    <xsd:enumeration value="Manual / Procedure"/>
                    <xsd:enumeration value="National Meeting"/>
                    <xsd:enumeration value="Reference data"/>
                    <xsd:enumeration value="Resilience"/>
                    <xsd:enumeration value="SMP Association Agreements"/>
                    <xsd:enumeration value="SG Meeting"/>
                    <xsd:enumeration value="Start-ups / Scale-ups"/>
                    <xsd:enumeration value="TG Meeting"/>
                    <xsd:enumeration value="Tourism"/>
                    <xsd:enumeration value="Women Entrepreneurs"/>
                    <xsd:enumeration value="Quality"/>
                    <xsd:enumeration value="Annual Conference"/>
                  </xsd:restriction>
                </xsd:simpleType>
              </xsd:element>
            </xsd:sequence>
          </xsd:extension>
        </xsd:complexContent>
      </xsd:complexType>
    </xsd:element>
    <xsd:element name="Pillar" ma:index="7" nillable="true" ma:displayName="Programme / Strand" ma:format="Dropdown" ma:internalName="Pill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EN"/>
                    <xsd:enumeration value="EYE"/>
                    <xsd:enumeration value="CLUSTERS"/>
                    <xsd:enumeration value="SMP / COSME Pillar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b0480986-e795-4f80-b249-646d06291ff2CountryOrRegion" ma:index="23" nillable="true" ma:displayName="Location: Country/Region" ma:hidden="true" ma:internalName="CountryOrRegion" ma:readOnly="true">
      <xsd:simpleType>
        <xsd:restriction base="dms:Text"/>
      </xsd:simpleType>
    </xsd:element>
    <xsd:element name="b0480986-e795-4f80-b249-646d06291ff2State" ma:index="24" nillable="true" ma:displayName="Location: State" ma:hidden="true" ma:internalName="State" ma:readOnly="true">
      <xsd:simpleType>
        <xsd:restriction base="dms:Text"/>
      </xsd:simpleType>
    </xsd:element>
    <xsd:element name="b0480986-e795-4f80-b249-646d06291ff2City" ma:index="25" nillable="true" ma:displayName="Location: City" ma:hidden="true" ma:internalName="City" ma:readOnly="true">
      <xsd:simpleType>
        <xsd:restriction base="dms:Text"/>
      </xsd:simpleType>
    </xsd:element>
    <xsd:element name="b0480986-e795-4f80-b249-646d06291ff2PostalCode" ma:index="26" nillable="true" ma:displayName="Location: Postal Code" ma:hidden="true" ma:internalName="PostalCode" ma:readOnly="true">
      <xsd:simpleType>
        <xsd:restriction base="dms:Text"/>
      </xsd:simpleType>
    </xsd:element>
    <xsd:element name="b0480986-e795-4f80-b249-646d06291ff2Street" ma:index="27" nillable="true" ma:displayName="Location: Street" ma:hidden="true" ma:internalName="Street" ma:readOnly="true">
      <xsd:simpleType>
        <xsd:restriction base="dms:Text"/>
      </xsd:simpleType>
    </xsd:element>
    <xsd:element name="b0480986-e795-4f80-b249-646d06291ff2GeoLoc" ma:index="28" nillable="true" ma:displayName="Location: Coordinates" ma:hidden="true" ma:internalName="GeoLoc" ma:readOnly="true">
      <xsd:simpleType>
        <xsd:restriction base="dms:Unknown"/>
      </xsd:simpleType>
    </xsd:element>
    <xsd:element name="b0480986-e795-4f80-b249-646d06291ff2DispName" ma:index="29" nillable="true" ma:displayName="Location: Name" ma:hidden="true" ma:internalName="DispName" ma:readOnly="true">
      <xsd:simpleType>
        <xsd:restriction base="dms:Text"/>
      </xsd:simpleType>
    </xsd:element>
    <xsd:element name="_Flow_SignoffStatus" ma:index="31" nillable="true" ma:displayName="Sign-off status" ma:hidden="true" ma:internalName="Sign_x002d_off_x0020_status" ma:readOnly="fals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ry" ma:index="37" nillable="true" ma:displayName="Country" ma:format="Dropdown" ma:internalName="Count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U"/>
                        <xsd:enumeration value="Albania"/>
                        <xsd:enumeration value="Armenia"/>
                        <xsd:enumeration value="Austria"/>
                        <xsd:enumeration value="Belgium"/>
                        <xsd:enumeration value="Bosnia and Herzegovina"/>
                        <xsd:enumeration value="Bulgaria"/>
                        <xsd:enumeration value="Croatia"/>
                        <xsd:enumeration value="China"/>
                        <xsd:enumeration value="Cyprus"/>
                        <xsd:enumeration value="Czechia"/>
                        <xsd:enumeration value="Denmark"/>
                        <xsd:enumeration value="Estonia"/>
                        <xsd:enumeration value="Finland"/>
                        <xsd:enumeration value="France"/>
                        <xsd:enumeration value="Germany"/>
                        <xsd:enumeration value="Greece"/>
                        <xsd:enumeration value="Hungary"/>
                        <xsd:enumeration value="Iceland"/>
                        <xsd:enumeration value="Ireland"/>
                        <xsd:enumeration value="Italy"/>
                        <xsd:enumeration value="Kosovo"/>
                        <xsd:enumeration value="Latvia"/>
                        <xsd:enumeration value="Lithuania"/>
                        <xsd:enumeration value="Luxembourg"/>
                        <xsd:enumeration value="Malta"/>
                        <xsd:enumeration value="Moldova"/>
                        <xsd:enumeration value="Montenegro"/>
                        <xsd:enumeration value="Netherlands"/>
                        <xsd:enumeration value="Norway"/>
                        <xsd:enumeration value="New Zealand"/>
                        <xsd:enumeration value="Poland"/>
                        <xsd:enumeration value="Portugal"/>
                        <xsd:enumeration value="Republic of North Macedonia"/>
                        <xsd:enumeration value="Romania"/>
                        <xsd:enumeration value="Serbia"/>
                        <xsd:enumeration value="Slovak Republic"/>
                        <xsd:enumeration value="Slovenia"/>
                        <xsd:enumeration value="Spain"/>
                        <xsd:enumeration value="Sweden"/>
                        <xsd:enumeration value="Turkey"/>
                        <xsd:enumeration value="Ukraine"/>
                        <xsd:enumeration value="INPs"/>
                        <xsd:enumeration value="Brazil"/>
                        <xsd:enumeration value="Canada"/>
                        <xsd:enumeration value="Chile"/>
                        <xsd:enumeration value="Columbia"/>
                        <xsd:enumeration value="Egypt"/>
                        <xsd:enumeration value="Israel"/>
                        <xsd:enumeration value="Japan"/>
                        <xsd:enumeration value="Korea"/>
                        <xsd:enumeration value="Singapore"/>
                        <xsd:enumeration value="Taiwan"/>
                        <xsd:enumeration value="Tunisia"/>
                        <xsd:enumeration value="United Kingdom"/>
                        <xsd:enumeration value="USA"/>
                        <xsd:enumeration value="Vietnam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Field" ma:index="39" nillable="true" ma:displayName="Field" ma:format="Dropdown" ma:internalName="Fiel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ctor groups"/>
                    <xsd:enumeration value="Thematic groups"/>
                    <xsd:enumeration value="Countries"/>
                  </xsd:restriction>
                </xsd:simpleType>
              </xsd:element>
            </xsd:sequence>
          </xsd:extension>
        </xsd:complexContent>
      </xsd:complexType>
    </xsd:element>
    <xsd:element name="Topic" ma:index="40" nillable="true" ma:displayName="Topic" ma:format="Dropdown" ma:internalName="Topic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erospace &amp; Defence"/>
                        <xsd:enumeration value="Agri-Food"/>
                        <xsd:enumeration value="Cultural and creative Industries"/>
                        <xsd:enumeration value="Construction"/>
                        <xsd:enumeration value="Mobility- Transport- Automotive"/>
                        <xsd:enumeration value="Proximity &amp; social Economy"/>
                        <xsd:enumeration value="Health"/>
                        <xsd:enumeration value="Digital"/>
                        <xsd:enumeration value="Electronics"/>
                        <xsd:enumeration value="Renewable energy"/>
                        <xsd:enumeration value="Retail"/>
                        <xsd:enumeration value="Textiles"/>
                        <xsd:enumeration value="Tourism"/>
                        <xsd:enumeration value="Maritime Industries &amp; Servic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K_x002f_NotOK" ma:index="43" nillable="true" ma:displayName="OK / Not OK" ma:format="Dropdown" ma:internalName="OK_x002f_NotOK">
      <xsd:simpleType>
        <xsd:restriction base="dms:Choice">
          <xsd:enumeration value="OK"/>
          <xsd:enumeration value="Not OK"/>
          <xsd:enumeration value="Choice 3"/>
        </xsd:restriction>
      </xsd:simpleType>
    </xsd:element>
    <xsd:element name="Draft_x002f_Final" ma:index="44" nillable="true" ma:displayName="Draft / Final" ma:format="Dropdown" ma:internalName="Draft_x002f_Final">
      <xsd:simpleType>
        <xsd:restriction base="dms:Choice">
          <xsd:enumeration value="Draft"/>
          <xsd:enumeration value="Final"/>
        </xsd:restriction>
      </xsd:simpleType>
    </xsd:element>
    <xsd:element name="Briefing" ma:index="45" nillable="true" ma:displayName="Document Type" ma:format="Dropdown" ma:internalName="Brief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iefing - Draft"/>
                    <xsd:enumeration value="Briefing - Final"/>
                    <xsd:enumeration value="Agenda - Draft"/>
                    <xsd:enumeration value="Agenda - Final"/>
                    <xsd:enumeration value="Participants - Draft"/>
                    <xsd:enumeration value="Participant - Final"/>
                    <xsd:enumeration value="Guideline - Draft"/>
                    <xsd:enumeration value="Guideline - Final"/>
                    <xsd:enumeration value="Manual - Draft"/>
                    <xsd:enumeration value="Manual - Final"/>
                    <xsd:enumeration value="Template - Draft"/>
                    <xsd:enumeration value="Template - Final"/>
                    <xsd:enumeration value="Monitoring Report"/>
                  </xsd:restriction>
                </xsd:simpleType>
              </xsd:element>
            </xsd:sequence>
          </xsd:extension>
        </xsd:complexContent>
      </xsd:complexType>
    </xsd:element>
    <xsd:element name="ContactPerson" ma:index="46" nillable="true" ma:displayName="Contact Person" ma:format="Dropdown" ma:list="UserInfo" ma:SharePointGroup="0" ma:internalName="ContactPerso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" ma:index="47" nillable="true" ma:displayName="Area" ma:format="Dropdown" ma:internalName="LD">
      <xsd:simpleType>
        <xsd:restriction base="dms:Choice">
          <xsd:enumeration value="L&amp;D"/>
          <xsd:enumeration value="Communication"/>
          <xsd:enumeration value="National Meeting"/>
          <xsd:enumeration value="SG Meeting"/>
          <xsd:enumeration value="TG Meeting"/>
          <xsd:enumeration value="TF Meeting"/>
          <xsd:enumeration value="WG Meeting"/>
          <xsd:enumeration value="Monitoring visit"/>
        </xsd:restriction>
      </xsd:simpleType>
    </xsd:element>
    <xsd:element name="Link" ma:index="48" nillable="true" ma:displayName="Link" ma:format="Dropdown" ma:internalName="Link">
      <xsd:simpleType>
        <xsd:restriction base="dms:Note">
          <xsd:maxLength value="255"/>
        </xsd:restriction>
      </xsd:simpleType>
    </xsd:element>
    <xsd:element name="Confirmed" ma:index="49" nillable="true" ma:displayName="Confirmed" ma:format="Dropdown" ma:internalName="Confirmed">
      <xsd:simpleType>
        <xsd:restriction base="dms:Choice">
          <xsd:enumeration value="TBC"/>
          <xsd:enumeration value="Confirmed"/>
        </xsd:restriction>
      </xsd:simpleType>
    </xsd:element>
    <xsd:element name="IdairaROBAYNAALFONSO" ma:index="50" nillable="true" ma:displayName="Idaira ROBAYNA ALFONSO" ma:description="MISSION ARGENTINA" ma:format="Dropdown" ma:list="UserInfo" ma:SharePointGroup="0" ma:internalName="IdairaROBAYNAALFONS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35" nillable="true" ma:displayName="Taxonomy Catch All Column" ma:hidden="true" ma:list="{64543ad8-4974-485c-b225-6c64890b0d1b}" ma:internalName="TaxCatchAll" ma:readOnly="false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3e07890-6196-4e26-9dd2-53178dae8e48" xsi:nil="true"/>
    <General xmlns="33e07890-6196-4e26-9dd2-53178dae8e48" xsi:nil="true"/>
    <Content xmlns="33e07890-6196-4e26-9dd2-53178dae8e48" xsi:nil="true"/>
    <LD xmlns="33e07890-6196-4e26-9dd2-53178dae8e48" xsi:nil="true"/>
    <Confirmed xmlns="33e07890-6196-4e26-9dd2-53178dae8e48" xsi:nil="true"/>
    <Link xmlns="33e07890-6196-4e26-9dd2-53178dae8e48" xsi:nil="true"/>
    <Location xmlns="33e07890-6196-4e26-9dd2-53178dae8e48" xsi:nil="true"/>
    <IdairaROBAYNAALFONSO xmlns="33e07890-6196-4e26-9dd2-53178dae8e48">
      <UserInfo>
        <DisplayName/>
        <AccountId xsi:nil="true"/>
        <AccountType/>
      </UserInfo>
    </IdairaROBAYNAALFONSO>
    <EEN_x002d_Content xmlns="33e07890-6196-4e26-9dd2-53178dae8e48" xsi:nil="true"/>
    <Topic xmlns="33e07890-6196-4e26-9dd2-53178dae8e48" xsi:nil="true"/>
    <Country xmlns="33e07890-6196-4e26-9dd2-53178dae8e48" xsi:nil="true"/>
    <Field xmlns="33e07890-6196-4e26-9dd2-53178dae8e48" xsi:nil="true"/>
    <Briefing xmlns="33e07890-6196-4e26-9dd2-53178dae8e48" xsi:nil="true"/>
    <Date xmlns="33e07890-6196-4e26-9dd2-53178dae8e48" xsi:nil="true"/>
    <TaxCatchAll xmlns="faa54b14-608b-44ba-8621-4287d9574b27" xsi:nil="true"/>
    <ContactPerson xmlns="33e07890-6196-4e26-9dd2-53178dae8e48">
      <UserInfo>
        <DisplayName/>
        <AccountId xsi:nil="true"/>
        <AccountType/>
      </UserInfo>
    </ContactPerson>
    <OK_x002f_NotOK xmlns="33e07890-6196-4e26-9dd2-53178dae8e48" xsi:nil="true"/>
    <lcf76f155ced4ddcb4097134ff3c332f xmlns="33e07890-6196-4e26-9dd2-53178dae8e48">
      <Terms xmlns="http://schemas.microsoft.com/office/infopath/2007/PartnerControls"/>
    </lcf76f155ced4ddcb4097134ff3c332f>
    <Draft_x002f_Final xmlns="33e07890-6196-4e26-9dd2-53178dae8e48" xsi:nil="true"/>
    <Pillar xmlns="33e07890-6196-4e26-9dd2-53178dae8e48" xsi:nil="true"/>
  </documentManagement>
</p:properties>
</file>

<file path=customXml/itemProps1.xml><?xml version="1.0" encoding="utf-8"?>
<ds:datastoreItem xmlns:ds="http://schemas.openxmlformats.org/officeDocument/2006/customXml" ds:itemID="{92AEAAA9-DFC1-4371-83A6-5608B2E2E9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039AA-4A26-41BF-A299-8EF9BC894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1EF7F9-C00D-49C5-B967-02F7E6C64FE1}">
  <ds:schemaRefs>
    <ds:schemaRef ds:uri="http://schemas.microsoft.com/office/2006/metadata/properties"/>
    <ds:schemaRef ds:uri="http://schemas.microsoft.com/office/infopath/2007/PartnerControls"/>
    <ds:schemaRef ds:uri="33e07890-6196-4e26-9dd2-53178dae8e48"/>
    <ds:schemaRef ds:uri="faa54b14-608b-44ba-8621-4287d9574b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106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Blogger Sans</vt:lpstr>
      <vt:lpstr>Office Theme</vt:lpstr>
      <vt:lpstr>Ενώνουμε ανθρώπους, ανταλλάσσουμε ιδέες, ενδυναμώνουμε συνεργασίες </vt:lpstr>
      <vt:lpstr>PowerPoint Presentation</vt:lpstr>
      <vt:lpstr>PowerPoint Presentation</vt:lpstr>
      <vt:lpstr>PowerPoint Presentation</vt:lpstr>
      <vt:lpstr>Lorem ipsum dolor sit amet. Ut minima quos et aliquam voluptas ex quaerat temporibus est iste quia aut temporibus delectus qui doloremque veritatis.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ZOUMPOULI Effie</dc:creator>
  <cp:lastModifiedBy>Anastasia Kyriakidi</cp:lastModifiedBy>
  <cp:revision>6</cp:revision>
  <dcterms:created xsi:type="dcterms:W3CDTF">2025-10-06T10:13:27Z</dcterms:created>
  <dcterms:modified xsi:type="dcterms:W3CDTF">2025-11-10T08:36:59Z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2025-10-22T15:23:47Z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948b52e2-5988-41b5-b818-5bb31fc3dc2c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Tag">
    <vt:lpwstr>10, 3, 0, 1</vt:lpwstr>
  </property>
  <property fmtid="{D5CDD505-2E9C-101B-9397-08002B2CF9AE}" pid="10" name="ContentTypeId">
    <vt:lpwstr>0x010100ECFDF3D715AA394A9B15E0E0FAA07E37</vt:lpwstr>
  </property>
</Properties>
</file>